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4" r:id="rId5"/>
    <p:sldId id="280" r:id="rId6"/>
    <p:sldId id="279" r:id="rId7"/>
    <p:sldId id="267" r:id="rId8"/>
    <p:sldId id="283" r:id="rId9"/>
    <p:sldId id="274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1D7"/>
    <a:srgbClr val="13425B"/>
    <a:srgbClr val="036E7F"/>
    <a:srgbClr val="185EA8"/>
    <a:srgbClr val="6BAFE0"/>
    <a:srgbClr val="1C62AB"/>
    <a:srgbClr val="6AAEDF"/>
    <a:srgbClr val="2369AF"/>
    <a:srgbClr val="6BAFE1"/>
    <a:srgbClr val="1C6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2"/>
    <p:restoredTop sz="94518"/>
  </p:normalViewPr>
  <p:slideViewPr>
    <p:cSldViewPr>
      <p:cViewPr varScale="1">
        <p:scale>
          <a:sx n="133" d="100"/>
          <a:sy n="133" d="100"/>
        </p:scale>
        <p:origin x="888" y="1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6" d="100"/>
          <a:sy n="146" d="100"/>
        </p:scale>
        <p:origin x="122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E4A0F-C6EB-40D3-B574-0E8A8419FDB4}" type="datetimeFigureOut">
              <a:rPr lang="en-US" smtClean="0"/>
              <a:t>12/7/21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16F66-CB61-4BF8-B0F5-BA78116C9D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9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D2D13-AA6E-4EB4-8FAF-EC5A321FD8CF}" type="datetimeFigureOut">
              <a:rPr lang="en-US" smtClean="0"/>
              <a:t>12/7/21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5D3ED-AC58-4206-8704-C9AFB33CB83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0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746D23C-85A8-364D-AE90-69DA1AAA2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E90A299-B8A8-DE41-B638-F21F7E2D6BFC}"/>
              </a:ext>
            </a:extLst>
          </p:cNvPr>
          <p:cNvSpPr txBox="1"/>
          <p:nvPr userDrawn="1"/>
        </p:nvSpPr>
        <p:spPr>
          <a:xfrm rot="5400000">
            <a:off x="5983367" y="-751638"/>
            <a:ext cx="377667" cy="12192001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bg1"/>
                </a:solidFill>
              </a:rPr>
              <a:t>Improved Maritime Awareness by means of AI and BD methods</a:t>
            </a:r>
            <a:endParaRPr lang="en-US" sz="2400" b="1" dirty="0">
              <a:solidFill>
                <a:schemeClr val="bg1"/>
              </a:solidFill>
              <a:effectLst/>
              <a:latin typeface="CF Asty St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6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DA043D6-4DF4-F94C-AFE4-299AA2EA3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462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9501" y="2036624"/>
            <a:ext cx="10594853" cy="9740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A1D1D7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Presentation Title 1</a:t>
            </a:r>
            <a:endParaRPr lang="el-GR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9502" y="3206292"/>
            <a:ext cx="10562898" cy="5600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lang="el-GR" sz="3200" b="0" kern="1200" spc="-10" dirty="0">
                <a:solidFill>
                  <a:schemeClr val="bg1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endParaRPr lang="el-GR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9502" y="3964689"/>
            <a:ext cx="5533698" cy="2769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  <a:latin typeface="CF Asty Std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19502" y="4382612"/>
            <a:ext cx="5533698" cy="4146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CF Asty Std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5572815"/>
            <a:ext cx="3462448" cy="5545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600" baseline="0">
                <a:solidFill>
                  <a:schemeClr val="bg1"/>
                </a:solidFill>
                <a:latin typeface="CF Asty Std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Insert presentation date</a:t>
            </a:r>
          </a:p>
          <a:p>
            <a:pPr lvl="0"/>
            <a:r>
              <a:rPr lang="en-US" dirty="0"/>
              <a:t>and location</a:t>
            </a:r>
          </a:p>
        </p:txBody>
      </p:sp>
      <p:sp>
        <p:nvSpPr>
          <p:cNvPr id="19" name="Round Same Side Corner Rectangle 18"/>
          <p:cNvSpPr/>
          <p:nvPr userDrawn="1"/>
        </p:nvSpPr>
        <p:spPr>
          <a:xfrm rot="16200000">
            <a:off x="5528631" y="799990"/>
            <a:ext cx="459477" cy="11516739"/>
          </a:xfrm>
          <a:prstGeom prst="rect">
            <a:avLst/>
          </a:prstGeom>
          <a:solidFill>
            <a:srgbClr val="134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spc="-10" dirty="0">
                <a:solidFill>
                  <a:srgbClr val="A1D1D7"/>
                </a:solidFill>
                <a:latin typeface="CF Asty Std"/>
                <a:cs typeface="CFAstyStd-Book"/>
              </a:rPr>
              <a:t>This project has received funding from the European Union’s Horizon 2020 Work Programme for research and innovation 2018-2020, under the Grant Agreement N. </a:t>
            </a:r>
            <a:r>
              <a:rPr lang="en-IT" sz="1100" dirty="0">
                <a:solidFill>
                  <a:srgbClr val="A1D1D7"/>
                </a:solidFill>
              </a:rPr>
              <a:t>101021673</a:t>
            </a:r>
            <a:endParaRPr lang="en-US" sz="1100" spc="-10" dirty="0">
              <a:solidFill>
                <a:srgbClr val="A1D1D7"/>
              </a:solidFill>
              <a:latin typeface="CF Asty Std"/>
              <a:cs typeface="CFAstyStd-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B1FE6D-B1F0-E04D-8C5F-8F6F79DD28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21764" y="6328533"/>
            <a:ext cx="683676" cy="45956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61BAD4E-97C5-1E41-A73A-B983A6239E0D}"/>
              </a:ext>
            </a:extLst>
          </p:cNvPr>
          <p:cNvSpPr/>
          <p:nvPr userDrawn="1"/>
        </p:nvSpPr>
        <p:spPr>
          <a:xfrm>
            <a:off x="990600" y="4898101"/>
            <a:ext cx="1295400" cy="1295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A3BC18D-D285-3D40-8D25-D13F7C8C6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-1"/>
            <a:ext cx="12187518" cy="686210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229164"/>
            <a:ext cx="7543800" cy="503687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1D1D7"/>
              </a:buClr>
              <a:buSzPct val="100000"/>
              <a:buFont typeface="Arial" panose="020B0604020202020204" pitchFamily="34" charset="0"/>
              <a:buChar char="•"/>
              <a:tabLst/>
              <a:defRPr sz="2200" baseline="0">
                <a:solidFill>
                  <a:srgbClr val="13425B"/>
                </a:solidFill>
                <a:latin typeface="Helvetica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</p:txBody>
      </p:sp>
      <p:sp>
        <p:nvSpPr>
          <p:cNvPr id="22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13425B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Slide </a:t>
            </a:r>
            <a:fld id="{76BBC5F6-4F44-4CB0-88BC-900D3243977C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4122447-B2CF-5043-A750-E5CAC88B3A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8" y="3121223"/>
            <a:ext cx="8534400" cy="615553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13425B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Slide Break 1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44520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543209D-43F9-A940-9A04-96B14B55F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-1"/>
            <a:ext cx="12187518" cy="686210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311274"/>
            <a:ext cx="11201400" cy="501332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058A4"/>
              </a:buClr>
              <a:buFont typeface="Arial" panose="020B0604020202020204" pitchFamily="34" charset="0"/>
              <a:buNone/>
              <a:defRPr sz="1600">
                <a:solidFill>
                  <a:srgbClr val="13425B"/>
                </a:solidFill>
                <a:latin typeface="Helvetica" pitchFamily="2" charset="0"/>
              </a:defRPr>
            </a:lvl1pPr>
            <a:lvl2pPr marL="742950" indent="-285750">
              <a:buClr>
                <a:srgbClr val="A1D1D7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13425B"/>
                </a:solidFill>
                <a:latin typeface="Helvetica" pitchFamily="2" charset="0"/>
              </a:defRPr>
            </a:lvl2pPr>
            <a:lvl3pPr marL="1200150" indent="-285750">
              <a:buClr>
                <a:srgbClr val="A1D1D7"/>
              </a:buClr>
              <a:buFont typeface="Courier New" panose="02070309020205020404" pitchFamily="49" charset="0"/>
              <a:buChar char="o"/>
              <a:defRPr sz="1600">
                <a:solidFill>
                  <a:srgbClr val="13425B"/>
                </a:solidFill>
                <a:latin typeface="Helvetica" pitchFamily="2" charset="0"/>
              </a:defRPr>
            </a:lvl3pPr>
            <a:lvl4pPr marL="1657350" indent="-285750">
              <a:buClr>
                <a:srgbClr val="A1D1D7"/>
              </a:buClr>
              <a:buFont typeface="Courier New" panose="02070309020205020404" pitchFamily="49" charset="0"/>
              <a:buChar char="o"/>
              <a:defRPr sz="1600">
                <a:solidFill>
                  <a:srgbClr val="13425B"/>
                </a:solidFill>
                <a:latin typeface="Helvetica" pitchFamily="2" charset="0"/>
              </a:defRPr>
            </a:lvl4pPr>
            <a:lvl5pPr marL="2114550" indent="-285750">
              <a:buClr>
                <a:srgbClr val="A1D1D7"/>
              </a:buClr>
              <a:buFont typeface="Courier New" panose="02070309020205020404" pitchFamily="49" charset="0"/>
              <a:buChar char="o"/>
              <a:defRPr sz="1600">
                <a:solidFill>
                  <a:srgbClr val="13425B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9940460-0429-A641-B65E-127BFE1A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Slide </a:t>
            </a:r>
            <a:fld id="{76BBC5F6-4F44-4CB0-88BC-900D3243977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2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56EC253-C6AF-454C-97DF-2FB636981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600200" y="2667000"/>
            <a:ext cx="9144000" cy="932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elvetica" pitchFamily="2" charset="0"/>
              </a:rPr>
              <a:t>Thank you for your attention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524000" y="3416838"/>
            <a:ext cx="9144000" cy="560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C88B00"/>
              </a:buClr>
              <a:buSzPct val="80000"/>
              <a:buFont typeface="Courier New" charset="0"/>
              <a:buNone/>
              <a:defRPr sz="3600" b="0" kern="1200">
                <a:solidFill>
                  <a:srgbClr val="C88B00"/>
                </a:solidFill>
                <a:latin typeface="Candara" charset="0"/>
                <a:ea typeface="Candara" charset="0"/>
                <a:cs typeface="Candara" charset="0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None/>
              <a:defRPr sz="20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None/>
              <a:defRPr sz="18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None/>
              <a:defRPr sz="16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None/>
              <a:defRPr sz="16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88B00"/>
              </a:buClr>
              <a:buSzPct val="80000"/>
              <a:buFont typeface="Courier New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1D1D7"/>
                </a:solidFill>
                <a:effectLst/>
                <a:uLnTx/>
                <a:uFillTx/>
                <a:latin typeface="Helvetica" pitchFamily="2" charset="0"/>
              </a:rPr>
              <a:t>Any questions?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6170" y="4495800"/>
            <a:ext cx="2686384" cy="381000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082553" y="4495800"/>
            <a:ext cx="2985247" cy="381000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Organisation</a:t>
            </a:r>
          </a:p>
        </p:txBody>
      </p:sp>
      <p:sp>
        <p:nvSpPr>
          <p:cNvPr id="15" name="Round Same Side Corner Rectangle 18">
            <a:extLst>
              <a:ext uri="{FF2B5EF4-FFF2-40B4-BE49-F238E27FC236}">
                <a16:creationId xmlns:a16="http://schemas.microsoft.com/office/drawing/2014/main" id="{7177456A-DB1C-C541-997B-0190CE807AFC}"/>
              </a:ext>
            </a:extLst>
          </p:cNvPr>
          <p:cNvSpPr/>
          <p:nvPr userDrawn="1"/>
        </p:nvSpPr>
        <p:spPr>
          <a:xfrm rot="16200000">
            <a:off x="5528631" y="799990"/>
            <a:ext cx="459477" cy="11516739"/>
          </a:xfrm>
          <a:prstGeom prst="rect">
            <a:avLst/>
          </a:prstGeom>
          <a:solidFill>
            <a:srgbClr val="134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spc="-10" dirty="0">
                <a:solidFill>
                  <a:srgbClr val="A1D1D7"/>
                </a:solidFill>
                <a:latin typeface="CF Asty Std"/>
                <a:cs typeface="CFAstyStd-Book"/>
              </a:rPr>
              <a:t>This project has received funding from the European Union’s Horizon 2020 Work Programme for research and innovation 2018-2020, under the Grant Agreement N. </a:t>
            </a:r>
            <a:r>
              <a:rPr lang="en-IT" sz="1100" dirty="0">
                <a:solidFill>
                  <a:srgbClr val="A1D1D7"/>
                </a:solidFill>
              </a:rPr>
              <a:t>101021673</a:t>
            </a:r>
            <a:endParaRPr lang="en-US" sz="1100" spc="-10" dirty="0">
              <a:solidFill>
                <a:srgbClr val="A1D1D7"/>
              </a:solidFill>
              <a:latin typeface="CF Asty Std"/>
              <a:cs typeface="CFAstyStd-Book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B61D56D9-A461-1F4C-8AEE-EE67489FA8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21764" y="6328533"/>
            <a:ext cx="683676" cy="4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4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4" r:id="rId2"/>
    <p:sldLayoutId id="2147483665" r:id="rId3"/>
    <p:sldLayoutId id="2147483666" r:id="rId4"/>
    <p:sldLayoutId id="2147483669" r:id="rId5"/>
    <p:sldLayoutId id="2147483670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4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2200" dirty="0">
              <a:latin typeface="Helvetica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6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Slide </a:t>
            </a:r>
            <a:fld id="{76BBC5F6-4F44-4CB0-88BC-900D3243977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AE7160-FB96-194B-9D57-D2FCA457B3A1}"/>
              </a:ext>
            </a:extLst>
          </p:cNvPr>
          <p:cNvSpPr/>
          <p:nvPr/>
        </p:nvSpPr>
        <p:spPr>
          <a:xfrm>
            <a:off x="304800" y="304800"/>
            <a:ext cx="1082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kern="0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  <a:ea typeface="+mj-ea"/>
              </a:rPr>
              <a:t>Title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5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60E012BD-97DB-F948-86BD-032A5DA06263}"/>
              </a:ext>
            </a:extLst>
          </p:cNvPr>
          <p:cNvSpPr txBox="1">
            <a:spLocks/>
          </p:cNvSpPr>
          <p:nvPr/>
        </p:nvSpPr>
        <p:spPr>
          <a:xfrm>
            <a:off x="1600200" y="2946649"/>
            <a:ext cx="1751798" cy="96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4000" b="1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/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val="117195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440486"/>
            <a:ext cx="990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Slide </a:t>
            </a:r>
            <a:fld id="{76BBC5F6-4F44-4CB0-88BC-900D3243977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FD265-EA3D-2246-9260-AC8EABDB46B7}"/>
              </a:ext>
            </a:extLst>
          </p:cNvPr>
          <p:cNvSpPr/>
          <p:nvPr/>
        </p:nvSpPr>
        <p:spPr>
          <a:xfrm>
            <a:off x="304800" y="304800"/>
            <a:ext cx="1082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kern="0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  <a:ea typeface="+mj-ea"/>
              </a:rPr>
              <a:t>Title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7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05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C17E23810A949B04D933D7C970140" ma:contentTypeVersion="12" ma:contentTypeDescription="Create a new document." ma:contentTypeScope="" ma:versionID="af44f9f92f728bd09ca56fb2d60c62bd">
  <xsd:schema xmlns:xsd="http://www.w3.org/2001/XMLSchema" xmlns:xs="http://www.w3.org/2001/XMLSchema" xmlns:p="http://schemas.microsoft.com/office/2006/metadata/properties" xmlns:ns2="840f0c8b-4035-4182-8f38-7397eb514249" xmlns:ns3="761eecc6-f72d-43e1-9307-a1e84f2c1fda" targetNamespace="http://schemas.microsoft.com/office/2006/metadata/properties" ma:root="true" ma:fieldsID="e92a0fc0fd5786c9eb6b2956e111610e" ns2:_="" ns3:_="">
    <xsd:import namespace="840f0c8b-4035-4182-8f38-7397eb514249"/>
    <xsd:import namespace="761eecc6-f72d-43e1-9307-a1e84f2c1f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f0c8b-4035-4182-8f38-7397eb5142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eecc6-f72d-43e1-9307-a1e84f2c1f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F0D7C7-0674-48F1-8173-48E3E37930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f0c8b-4035-4182-8f38-7397eb514249"/>
    <ds:schemaRef ds:uri="761eecc6-f72d-43e1-9307-a1e84f2c1f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EDA6EC-AAED-495F-80D9-E9E5E52600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9B0F0D-88B8-468D-90BB-79A390E1367E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840f0c8b-4035-4182-8f38-7397eb514249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8</Words>
  <Application>Microsoft Macintosh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5" baseType="lpstr">
      <vt:lpstr>Arial</vt:lpstr>
      <vt:lpstr>Calibri</vt:lpstr>
      <vt:lpstr>Candara</vt:lpstr>
      <vt:lpstr>CF Asty Std</vt:lpstr>
      <vt:lpstr>CFAstyStd-Book</vt:lpstr>
      <vt:lpstr>Courier New</vt:lpstr>
      <vt:lpstr>Helvetica</vt:lpstr>
      <vt:lpstr>Times New Roman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Andromeda  Presentation Template</dc:title>
  <dc:creator>akost</dc:creator>
  <cp:lastModifiedBy>Marco Manca</cp:lastModifiedBy>
  <cp:revision>122</cp:revision>
  <dcterms:created xsi:type="dcterms:W3CDTF">2019-09-05T14:49:47Z</dcterms:created>
  <dcterms:modified xsi:type="dcterms:W3CDTF">2021-12-07T14:12:53Z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2019-09-05T00:00:00Z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2019-09-05T00:00:00Z</vt:filetime>
  </property>
  <property fmtid="{D5CDD505-2E9C-101B-9397-08002B2CF9AE}" pid="5" name="ContentTypeId">
    <vt:lpwstr>0x010100A4DC17E23810A949B04D933D7C970140</vt:lpwstr>
  </property>
</Properties>
</file>