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4" r:id="rId5"/>
    <p:sldId id="280" r:id="rId6"/>
    <p:sldId id="267" r:id="rId7"/>
    <p:sldId id="287" r:id="rId8"/>
    <p:sldId id="285" r:id="rId9"/>
    <p:sldId id="286" r:id="rId10"/>
    <p:sldId id="274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25B"/>
    <a:srgbClr val="036E7F"/>
    <a:srgbClr val="A1D1D7"/>
    <a:srgbClr val="185EA8"/>
    <a:srgbClr val="6BAFE0"/>
    <a:srgbClr val="1C62AB"/>
    <a:srgbClr val="6AAEDF"/>
    <a:srgbClr val="2369AF"/>
    <a:srgbClr val="6BAFE1"/>
    <a:srgbClr val="1C6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490"/>
  </p:normalViewPr>
  <p:slideViewPr>
    <p:cSldViewPr>
      <p:cViewPr varScale="1">
        <p:scale>
          <a:sx n="114" d="100"/>
          <a:sy n="114" d="100"/>
        </p:scale>
        <p:origin x="184" y="3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1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4A0F-C6EB-40D3-B574-0E8A8419FDB4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6F66-CB61-4BF8-B0F5-BA78116C9D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2D13-AA6E-4EB4-8FAF-EC5A321FD8CF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D3ED-AC58-4206-8704-C9AFB33CB83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0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746D23C-85A8-364D-AE90-69DA1AAA2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E90A299-B8A8-DE41-B638-F21F7E2D6BFC}"/>
              </a:ext>
            </a:extLst>
          </p:cNvPr>
          <p:cNvSpPr txBox="1"/>
          <p:nvPr userDrawn="1"/>
        </p:nvSpPr>
        <p:spPr>
          <a:xfrm rot="5400000">
            <a:off x="5983367" y="-751638"/>
            <a:ext cx="377667" cy="12192001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</a:rPr>
              <a:t>Improved Maritime Awareness by means of AI and BD methods</a:t>
            </a:r>
            <a:endParaRPr lang="en-US" sz="2400" b="1" dirty="0">
              <a:solidFill>
                <a:schemeClr val="bg1"/>
              </a:solidFill>
              <a:effectLst/>
              <a:latin typeface="CF Asty St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A043D6-4DF4-F94C-AFE4-299AA2EA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9501" y="2036624"/>
            <a:ext cx="10594853" cy="9740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A1D1D7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 1</a:t>
            </a:r>
            <a:endParaRPr lang="el-G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206292"/>
            <a:ext cx="10562898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lang="el-GR" sz="3200" b="0" kern="1200" spc="-1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3964689"/>
            <a:ext cx="5533698" cy="2769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CF Asty St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382612"/>
            <a:ext cx="5533698" cy="4146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F Asty St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5572815"/>
            <a:ext cx="3462448" cy="5545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CF Asty Std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</a:t>
            </a:r>
          </a:p>
          <a:p>
            <a:pPr lvl="0"/>
            <a:r>
              <a:rPr lang="en-US" dirty="0"/>
              <a:t>and location</a:t>
            </a:r>
          </a:p>
        </p:txBody>
      </p:sp>
      <p:sp>
        <p:nvSpPr>
          <p:cNvPr id="19" name="Round Same Side Corner Rectangle 18"/>
          <p:cNvSpPr/>
          <p:nvPr userDrawn="1"/>
        </p:nvSpPr>
        <p:spPr>
          <a:xfrm rot="16200000">
            <a:off x="5528631" y="799990"/>
            <a:ext cx="459477" cy="11516739"/>
          </a:xfrm>
          <a:prstGeom prst="rect">
            <a:avLst/>
          </a:prstGeom>
          <a:solidFill>
            <a:srgbClr val="13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spc="-10" dirty="0">
                <a:solidFill>
                  <a:srgbClr val="A1D1D7"/>
                </a:solidFill>
                <a:latin typeface="CF Asty Std"/>
                <a:cs typeface="CFAstyStd-Book"/>
              </a:rPr>
              <a:t>This project has received funding from the European Union’s Horizon 2020 Work Programme for research and innovation 2018-2020, under the Grant Agreement N. </a:t>
            </a:r>
            <a:r>
              <a:rPr lang="en-IT" sz="1100" dirty="0">
                <a:solidFill>
                  <a:srgbClr val="A1D1D7"/>
                </a:solidFill>
              </a:rPr>
              <a:t>101021673</a:t>
            </a:r>
            <a:endParaRPr lang="en-US" sz="1100" spc="-10" dirty="0">
              <a:solidFill>
                <a:srgbClr val="A1D1D7"/>
              </a:solidFill>
              <a:latin typeface="CF Asty Std"/>
              <a:cs typeface="CFAstyStd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1FE6D-B1F0-E04D-8C5F-8F6F79DD2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1764" y="6328533"/>
            <a:ext cx="683676" cy="459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3BC18D-D285-3D40-8D25-D13F7C8C6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1"/>
            <a:ext cx="12187518" cy="686210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29164"/>
            <a:ext cx="7543800" cy="503687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Char char="•"/>
              <a:tabLst/>
              <a:defRPr sz="2200" baseline="0">
                <a:solidFill>
                  <a:srgbClr val="13425B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sp>
        <p:nvSpPr>
          <p:cNvPr id="2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13425B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Slide </a:t>
            </a:r>
            <a:fld id="{76BBC5F6-4F44-4CB0-88BC-900D3243977C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4122447-B2CF-5043-A750-E5CAC88B3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8" y="3121223"/>
            <a:ext cx="8534400" cy="615553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1342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Slide Break 1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44520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43209D-43F9-A940-9A04-96B14B55F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1"/>
            <a:ext cx="12187518" cy="686210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311274"/>
            <a:ext cx="11201400" cy="501332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058A4"/>
              </a:buClr>
              <a:buFont typeface="Arial" panose="020B0604020202020204" pitchFamily="34" charset="0"/>
              <a:buNone/>
              <a:defRPr sz="1600">
                <a:solidFill>
                  <a:srgbClr val="13425B"/>
                </a:solidFill>
                <a:latin typeface="Helvetica" pitchFamily="2" charset="0"/>
              </a:defRPr>
            </a:lvl1pPr>
            <a:lvl2pPr marL="742950" indent="-285750">
              <a:buClr>
                <a:srgbClr val="A1D1D7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13425B"/>
                </a:solidFill>
                <a:latin typeface="Helvetica" pitchFamily="2" charset="0"/>
              </a:defRPr>
            </a:lvl2pPr>
            <a:lvl3pPr marL="12001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3pPr>
            <a:lvl4pPr marL="16573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4pPr>
            <a:lvl5pPr marL="21145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9940460-0429-A641-B65E-127BFE1A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Slide </a:t>
            </a:r>
            <a:fld id="{76BBC5F6-4F44-4CB0-88BC-900D3243977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4EE01CA-F5CD-7E45-9FBE-D9C0DA473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0"/>
            <a:ext cx="12192000" cy="6864626"/>
          </a:xfrm>
          <a:prstGeom prst="rect">
            <a:avLst/>
          </a:prstGeom>
        </p:spPr>
      </p:pic>
      <p:sp>
        <p:nvSpPr>
          <p:cNvPr id="15" name="Round Same Side Corner Rectangle 18">
            <a:extLst>
              <a:ext uri="{FF2B5EF4-FFF2-40B4-BE49-F238E27FC236}">
                <a16:creationId xmlns:a16="http://schemas.microsoft.com/office/drawing/2014/main" id="{7177456A-DB1C-C541-997B-0190CE807AFC}"/>
              </a:ext>
            </a:extLst>
          </p:cNvPr>
          <p:cNvSpPr/>
          <p:nvPr userDrawn="1"/>
        </p:nvSpPr>
        <p:spPr>
          <a:xfrm rot="16200000">
            <a:off x="5528631" y="799990"/>
            <a:ext cx="459477" cy="11516739"/>
          </a:xfrm>
          <a:prstGeom prst="rect">
            <a:avLst/>
          </a:prstGeom>
          <a:solidFill>
            <a:srgbClr val="13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spc="-10" dirty="0">
                <a:solidFill>
                  <a:srgbClr val="A1D1D7"/>
                </a:solidFill>
                <a:latin typeface="CF Asty Std"/>
                <a:cs typeface="CFAstyStd-Book"/>
              </a:rPr>
              <a:t>This project has received funding from the European Union’s Horizon 2020 Work Programme for research and innovation 2018-2020, under the Grant Agreement N. </a:t>
            </a:r>
            <a:r>
              <a:rPr lang="en-IT" sz="1100" dirty="0">
                <a:solidFill>
                  <a:srgbClr val="A1D1D7"/>
                </a:solidFill>
              </a:rPr>
              <a:t>101021673</a:t>
            </a:r>
            <a:endParaRPr lang="en-US" sz="1100" spc="-10" dirty="0">
              <a:solidFill>
                <a:srgbClr val="A1D1D7"/>
              </a:solidFill>
              <a:latin typeface="CF Asty Std"/>
              <a:cs typeface="CFAstyStd-Book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B61D56D9-A461-1F4C-8AEE-EE67489FA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1764" y="6328533"/>
            <a:ext cx="683676" cy="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5" r:id="rId3"/>
    <p:sldLayoutId id="2147483666" r:id="rId4"/>
    <p:sldLayoutId id="2147483669" r:id="rId5"/>
    <p:sldLayoutId id="214748367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4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3" y="2242792"/>
            <a:ext cx="10594853" cy="974010"/>
          </a:xfrm>
        </p:spPr>
        <p:txBody>
          <a:bodyPr/>
          <a:lstStyle/>
          <a:p>
            <a:r>
              <a:rPr lang="en-US" dirty="0">
                <a:latin typeface="NotesEsa" panose="02000506030000020004" pitchFamily="2" charset="77"/>
              </a:rPr>
              <a:t>Insert your workshop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551" y="3361169"/>
            <a:ext cx="10562898" cy="560059"/>
          </a:xfrm>
        </p:spPr>
        <p:txBody>
          <a:bodyPr/>
          <a:lstStyle/>
          <a:p>
            <a:r>
              <a:rPr lang="en-US" dirty="0">
                <a:latin typeface="NotesEsa" panose="02000506030000020004" pitchFamily="2" charset="77"/>
              </a:rPr>
              <a:t>Insert date and location </a:t>
            </a:r>
          </a:p>
        </p:txBody>
      </p:sp>
    </p:spTree>
    <p:extLst>
      <p:ext uri="{BB962C8B-B14F-4D97-AF65-F5344CB8AC3E}">
        <p14:creationId xmlns:p14="http://schemas.microsoft.com/office/powerpoint/2010/main" val="40848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3048000"/>
            <a:ext cx="8534400" cy="615553"/>
          </a:xfrm>
        </p:spPr>
        <p:txBody>
          <a:bodyPr/>
          <a:lstStyle/>
          <a:p>
            <a:r>
              <a:rPr lang="en-US" sz="4400" dirty="0" err="1">
                <a:latin typeface="NotesEsa" panose="02000506030000020004" pitchFamily="2" charset="77"/>
              </a:rPr>
              <a:t>Programme</a:t>
            </a:r>
            <a:r>
              <a:rPr lang="en-US" sz="4400" dirty="0">
                <a:latin typeface="NotesEsa" panose="02000506030000020004" pitchFamily="2" charset="77"/>
              </a:rPr>
              <a:t> </a:t>
            </a:r>
            <a:r>
              <a:rPr lang="it-IT" sz="4400" dirty="0" err="1">
                <a:latin typeface="NotesEsa" panose="02000506030000020004" pitchFamily="2" charset="77"/>
              </a:rPr>
              <a:t>overview</a:t>
            </a:r>
            <a:r>
              <a:rPr lang="en-US" sz="4400" b="0" dirty="0">
                <a:latin typeface="NotesEsa" panose="02000506030000020004" pitchFamily="2" charset="77"/>
              </a:rPr>
              <a:t> </a:t>
            </a:r>
            <a:endParaRPr lang="en-US" b="0" dirty="0">
              <a:latin typeface="NotesEsa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195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Slide </a:t>
            </a:r>
            <a:fld id="{76BBC5F6-4F44-4CB0-88BC-900D324397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E7160-FB96-194B-9D57-D2FCA457B3A1}"/>
              </a:ext>
            </a:extLst>
          </p:cNvPr>
          <p:cNvSpPr/>
          <p:nvPr/>
        </p:nvSpPr>
        <p:spPr>
          <a:xfrm>
            <a:off x="304800" y="304800"/>
            <a:ext cx="1082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kern="0" dirty="0" err="1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Programme</a:t>
            </a:r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 </a:t>
            </a:r>
            <a:r>
              <a:rPr lang="it-IT" sz="3000" b="1" kern="0" dirty="0" err="1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overview</a:t>
            </a:r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 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NotesEsa" panose="02000506030000020004" pitchFamily="2" charset="77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58D468-1C52-AC4C-ADCD-0CB457042CED}"/>
              </a:ext>
            </a:extLst>
          </p:cNvPr>
          <p:cNvSpPr txBox="1">
            <a:spLocks/>
          </p:cNvSpPr>
          <p:nvPr/>
        </p:nvSpPr>
        <p:spPr>
          <a:xfrm>
            <a:off x="2728748" y="1317468"/>
            <a:ext cx="1143000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>
                <a:solidFill>
                  <a:srgbClr val="036E7F"/>
                </a:solidFill>
              </a:rPr>
              <a:t>Day</a:t>
            </a:r>
            <a:r>
              <a:rPr lang="it-IT" sz="3200" dirty="0">
                <a:solidFill>
                  <a:srgbClr val="036E7F"/>
                </a:solidFill>
              </a:rPr>
              <a:t>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9E6C5A-816F-A748-A887-54D00E8DD757}"/>
              </a:ext>
            </a:extLst>
          </p:cNvPr>
          <p:cNvSpPr txBox="1">
            <a:spLocks/>
          </p:cNvSpPr>
          <p:nvPr/>
        </p:nvSpPr>
        <p:spPr>
          <a:xfrm>
            <a:off x="0" y="2447146"/>
            <a:ext cx="177099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9:00-10:00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A8E3850-2F28-1A45-9A80-5A0E2E1B8FED}"/>
              </a:ext>
            </a:extLst>
          </p:cNvPr>
          <p:cNvSpPr txBox="1">
            <a:spLocks/>
          </p:cNvSpPr>
          <p:nvPr/>
        </p:nvSpPr>
        <p:spPr>
          <a:xfrm>
            <a:off x="6184024" y="1305890"/>
            <a:ext cx="1143000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>
                <a:solidFill>
                  <a:srgbClr val="036E7F"/>
                </a:solidFill>
              </a:rPr>
              <a:t>Day</a:t>
            </a:r>
            <a:r>
              <a:rPr lang="it-IT" sz="3200" dirty="0">
                <a:solidFill>
                  <a:srgbClr val="036E7F"/>
                </a:solidFill>
              </a:rPr>
              <a:t> 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4FE88B8-31A3-2E48-9D13-6BE01057DC49}"/>
              </a:ext>
            </a:extLst>
          </p:cNvPr>
          <p:cNvSpPr txBox="1">
            <a:spLocks/>
          </p:cNvSpPr>
          <p:nvPr/>
        </p:nvSpPr>
        <p:spPr>
          <a:xfrm>
            <a:off x="9662948" y="1324303"/>
            <a:ext cx="1143000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>
                <a:solidFill>
                  <a:srgbClr val="036E7F"/>
                </a:solidFill>
              </a:rPr>
              <a:t>Day</a:t>
            </a:r>
            <a:r>
              <a:rPr lang="it-IT" sz="3200" dirty="0">
                <a:solidFill>
                  <a:srgbClr val="036E7F"/>
                </a:solidFill>
              </a:rPr>
              <a:t> 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452AE63-F5C4-5543-A60A-8A68C8E7052C}"/>
              </a:ext>
            </a:extLst>
          </p:cNvPr>
          <p:cNvSpPr txBox="1">
            <a:spLocks/>
          </p:cNvSpPr>
          <p:nvPr/>
        </p:nvSpPr>
        <p:spPr>
          <a:xfrm>
            <a:off x="1859" y="3834771"/>
            <a:ext cx="193390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10:00-11:00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D7D4A694-5849-F34D-A73F-77018A86F724}"/>
              </a:ext>
            </a:extLst>
          </p:cNvPr>
          <p:cNvSpPr txBox="1">
            <a:spLocks/>
          </p:cNvSpPr>
          <p:nvPr/>
        </p:nvSpPr>
        <p:spPr>
          <a:xfrm>
            <a:off x="39190" y="5206371"/>
            <a:ext cx="193390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10:00-11:00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26C208E-1A87-7047-8550-600B86A76CF6}"/>
              </a:ext>
            </a:extLst>
          </p:cNvPr>
          <p:cNvCxnSpPr>
            <a:cxnSpLocks/>
          </p:cNvCxnSpPr>
          <p:nvPr/>
        </p:nvCxnSpPr>
        <p:spPr>
          <a:xfrm>
            <a:off x="5029200" y="2043744"/>
            <a:ext cx="0" cy="4128456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6AB1F3F-2A16-7B43-B1EB-E2879B4C8981}"/>
              </a:ext>
            </a:extLst>
          </p:cNvPr>
          <p:cNvCxnSpPr>
            <a:cxnSpLocks/>
          </p:cNvCxnSpPr>
          <p:nvPr/>
        </p:nvCxnSpPr>
        <p:spPr>
          <a:xfrm>
            <a:off x="8458200" y="2025351"/>
            <a:ext cx="0" cy="4146849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3BE07DB-28E1-BB4E-B9C5-7ABDEB2C11CE}"/>
              </a:ext>
            </a:extLst>
          </p:cNvPr>
          <p:cNvCxnSpPr>
            <a:cxnSpLocks/>
          </p:cNvCxnSpPr>
          <p:nvPr/>
        </p:nvCxnSpPr>
        <p:spPr>
          <a:xfrm>
            <a:off x="47297" y="34290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D8C8D3F6-E878-674D-98E1-FBC9757D14B0}"/>
              </a:ext>
            </a:extLst>
          </p:cNvPr>
          <p:cNvCxnSpPr>
            <a:cxnSpLocks/>
          </p:cNvCxnSpPr>
          <p:nvPr/>
        </p:nvCxnSpPr>
        <p:spPr>
          <a:xfrm>
            <a:off x="0" y="48006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8EA89B16-F4C5-A946-9B43-2EB4EF6E1921}"/>
              </a:ext>
            </a:extLst>
          </p:cNvPr>
          <p:cNvCxnSpPr>
            <a:cxnSpLocks/>
          </p:cNvCxnSpPr>
          <p:nvPr/>
        </p:nvCxnSpPr>
        <p:spPr>
          <a:xfrm>
            <a:off x="1981200" y="2025351"/>
            <a:ext cx="0" cy="4146849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CDB45F53-3722-9248-A159-C073BF14ADAB}"/>
              </a:ext>
            </a:extLst>
          </p:cNvPr>
          <p:cNvCxnSpPr>
            <a:cxnSpLocks/>
          </p:cNvCxnSpPr>
          <p:nvPr/>
        </p:nvCxnSpPr>
        <p:spPr>
          <a:xfrm>
            <a:off x="57807" y="2025351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2BE1ADFA-7770-B74E-940A-405221FCCB2A}"/>
              </a:ext>
            </a:extLst>
          </p:cNvPr>
          <p:cNvCxnSpPr>
            <a:cxnSpLocks/>
          </p:cNvCxnSpPr>
          <p:nvPr/>
        </p:nvCxnSpPr>
        <p:spPr>
          <a:xfrm>
            <a:off x="0" y="61722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7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3048000"/>
            <a:ext cx="8534400" cy="615553"/>
          </a:xfrm>
        </p:spPr>
        <p:txBody>
          <a:bodyPr/>
          <a:lstStyle/>
          <a:p>
            <a:r>
              <a:rPr lang="en-US" sz="4400" dirty="0" err="1">
                <a:latin typeface="NotesEsa" panose="02000506030000020004" pitchFamily="2" charset="77"/>
              </a:rPr>
              <a:t>Programme</a:t>
            </a:r>
            <a:r>
              <a:rPr lang="en-US" sz="4400" dirty="0">
                <a:latin typeface="NotesEsa" panose="02000506030000020004" pitchFamily="2" charset="77"/>
              </a:rPr>
              <a:t> Day 1</a:t>
            </a:r>
            <a:endParaRPr lang="en-US" dirty="0">
              <a:latin typeface="NotesEsa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558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Slide </a:t>
            </a:r>
            <a:fld id="{76BBC5F6-4F44-4CB0-88BC-900D324397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E7160-FB96-194B-9D57-D2FCA457B3A1}"/>
              </a:ext>
            </a:extLst>
          </p:cNvPr>
          <p:cNvSpPr/>
          <p:nvPr/>
        </p:nvSpPr>
        <p:spPr>
          <a:xfrm>
            <a:off x="304800" y="304800"/>
            <a:ext cx="1082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kern="0" dirty="0" err="1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Programme</a:t>
            </a:r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 </a:t>
            </a:r>
            <a:r>
              <a:rPr lang="it-IT" sz="3000" b="1" kern="0" dirty="0" err="1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Day</a:t>
            </a:r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NotesEsa" panose="02000506030000020004" pitchFamily="2" charset="77"/>
                <a:ea typeface="+mj-ea"/>
              </a:rPr>
              <a:t> 1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NotesEsa" panose="02000506030000020004" pitchFamily="2" charset="77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58D468-1C52-AC4C-ADCD-0CB457042CED}"/>
              </a:ext>
            </a:extLst>
          </p:cNvPr>
          <p:cNvSpPr txBox="1">
            <a:spLocks/>
          </p:cNvSpPr>
          <p:nvPr/>
        </p:nvSpPr>
        <p:spPr>
          <a:xfrm>
            <a:off x="2728748" y="1317468"/>
            <a:ext cx="1143000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036E7F"/>
                </a:solidFill>
              </a:rPr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9E6C5A-816F-A748-A887-54D00E8DD757}"/>
              </a:ext>
            </a:extLst>
          </p:cNvPr>
          <p:cNvSpPr txBox="1">
            <a:spLocks/>
          </p:cNvSpPr>
          <p:nvPr/>
        </p:nvSpPr>
        <p:spPr>
          <a:xfrm>
            <a:off x="0" y="2447146"/>
            <a:ext cx="177099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9:00-10:00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A8E3850-2F28-1A45-9A80-5A0E2E1B8FED}"/>
              </a:ext>
            </a:extLst>
          </p:cNvPr>
          <p:cNvSpPr txBox="1">
            <a:spLocks/>
          </p:cNvSpPr>
          <p:nvPr/>
        </p:nvSpPr>
        <p:spPr>
          <a:xfrm>
            <a:off x="6011260" y="1324303"/>
            <a:ext cx="1512176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036E7F"/>
                </a:solidFill>
              </a:rPr>
              <a:t>Speaker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4FE88B8-31A3-2E48-9D13-6BE01057DC49}"/>
              </a:ext>
            </a:extLst>
          </p:cNvPr>
          <p:cNvSpPr txBox="1">
            <a:spLocks/>
          </p:cNvSpPr>
          <p:nvPr/>
        </p:nvSpPr>
        <p:spPr>
          <a:xfrm>
            <a:off x="9662948" y="1324303"/>
            <a:ext cx="1143000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>
                <a:solidFill>
                  <a:srgbClr val="036E7F"/>
                </a:solidFill>
              </a:rPr>
              <a:t>Other</a:t>
            </a:r>
            <a:endParaRPr lang="it-IT" sz="3200" dirty="0">
              <a:solidFill>
                <a:srgbClr val="036E7F"/>
              </a:solidFill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452AE63-F5C4-5543-A60A-8A68C8E7052C}"/>
              </a:ext>
            </a:extLst>
          </p:cNvPr>
          <p:cNvSpPr txBox="1">
            <a:spLocks/>
          </p:cNvSpPr>
          <p:nvPr/>
        </p:nvSpPr>
        <p:spPr>
          <a:xfrm>
            <a:off x="1859" y="3834771"/>
            <a:ext cx="193390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10:00-11:00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D7D4A694-5849-F34D-A73F-77018A86F724}"/>
              </a:ext>
            </a:extLst>
          </p:cNvPr>
          <p:cNvSpPr txBox="1">
            <a:spLocks/>
          </p:cNvSpPr>
          <p:nvPr/>
        </p:nvSpPr>
        <p:spPr>
          <a:xfrm>
            <a:off x="39190" y="5206371"/>
            <a:ext cx="1933903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None/>
              <a:tabLst/>
              <a:defRPr lang="el-GR" sz="2800" b="0" kern="1200" spc="-10" baseline="0" dirty="0">
                <a:solidFill>
                  <a:srgbClr val="A1D1D7"/>
                </a:solidFill>
                <a:latin typeface="NotesEsa" panose="02000506030000020004" pitchFamily="2" charset="77"/>
                <a:ea typeface="+mj-ea"/>
                <a:cs typeface="NotesEsa" panose="02000506030000020004" pitchFamily="2" charset="77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dirty="0">
                <a:solidFill>
                  <a:srgbClr val="13425B"/>
                </a:solidFill>
              </a:rPr>
              <a:t>10:00-11:00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26C208E-1A87-7047-8550-600B86A76CF6}"/>
              </a:ext>
            </a:extLst>
          </p:cNvPr>
          <p:cNvCxnSpPr>
            <a:cxnSpLocks/>
          </p:cNvCxnSpPr>
          <p:nvPr/>
        </p:nvCxnSpPr>
        <p:spPr>
          <a:xfrm>
            <a:off x="5029200" y="2043744"/>
            <a:ext cx="0" cy="4128456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6AB1F3F-2A16-7B43-B1EB-E2879B4C8981}"/>
              </a:ext>
            </a:extLst>
          </p:cNvPr>
          <p:cNvCxnSpPr>
            <a:cxnSpLocks/>
          </p:cNvCxnSpPr>
          <p:nvPr/>
        </p:nvCxnSpPr>
        <p:spPr>
          <a:xfrm>
            <a:off x="8458200" y="2025351"/>
            <a:ext cx="0" cy="4146849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3BE07DB-28E1-BB4E-B9C5-7ABDEB2C11CE}"/>
              </a:ext>
            </a:extLst>
          </p:cNvPr>
          <p:cNvCxnSpPr>
            <a:cxnSpLocks/>
          </p:cNvCxnSpPr>
          <p:nvPr/>
        </p:nvCxnSpPr>
        <p:spPr>
          <a:xfrm>
            <a:off x="47297" y="34290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D8C8D3F6-E878-674D-98E1-FBC9757D14B0}"/>
              </a:ext>
            </a:extLst>
          </p:cNvPr>
          <p:cNvCxnSpPr>
            <a:cxnSpLocks/>
          </p:cNvCxnSpPr>
          <p:nvPr/>
        </p:nvCxnSpPr>
        <p:spPr>
          <a:xfrm>
            <a:off x="0" y="48006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8EA89B16-F4C5-A946-9B43-2EB4EF6E1921}"/>
              </a:ext>
            </a:extLst>
          </p:cNvPr>
          <p:cNvCxnSpPr>
            <a:cxnSpLocks/>
          </p:cNvCxnSpPr>
          <p:nvPr/>
        </p:nvCxnSpPr>
        <p:spPr>
          <a:xfrm>
            <a:off x="1981200" y="2025351"/>
            <a:ext cx="0" cy="4146849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CDB45F53-3722-9248-A159-C073BF14ADAB}"/>
              </a:ext>
            </a:extLst>
          </p:cNvPr>
          <p:cNvCxnSpPr>
            <a:cxnSpLocks/>
          </p:cNvCxnSpPr>
          <p:nvPr/>
        </p:nvCxnSpPr>
        <p:spPr>
          <a:xfrm>
            <a:off x="57807" y="2025351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2BE1ADFA-7770-B74E-940A-405221FCCB2A}"/>
              </a:ext>
            </a:extLst>
          </p:cNvPr>
          <p:cNvCxnSpPr>
            <a:cxnSpLocks/>
          </p:cNvCxnSpPr>
          <p:nvPr/>
        </p:nvCxnSpPr>
        <p:spPr>
          <a:xfrm>
            <a:off x="0" y="6172200"/>
            <a:ext cx="11395841" cy="0"/>
          </a:xfrm>
          <a:prstGeom prst="line">
            <a:avLst/>
          </a:prstGeom>
          <a:ln>
            <a:solidFill>
              <a:srgbClr val="03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2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40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17E23810A949B04D933D7C970140" ma:contentTypeVersion="12" ma:contentTypeDescription="Create a new document." ma:contentTypeScope="" ma:versionID="af44f9f92f728bd09ca56fb2d60c62bd">
  <xsd:schema xmlns:xsd="http://www.w3.org/2001/XMLSchema" xmlns:xs="http://www.w3.org/2001/XMLSchema" xmlns:p="http://schemas.microsoft.com/office/2006/metadata/properties" xmlns:ns2="840f0c8b-4035-4182-8f38-7397eb514249" xmlns:ns3="761eecc6-f72d-43e1-9307-a1e84f2c1fda" targetNamespace="http://schemas.microsoft.com/office/2006/metadata/properties" ma:root="true" ma:fieldsID="e92a0fc0fd5786c9eb6b2956e111610e" ns2:_="" ns3:_="">
    <xsd:import namespace="840f0c8b-4035-4182-8f38-7397eb514249"/>
    <xsd:import namespace="761eecc6-f72d-43e1-9307-a1e84f2c1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0c8b-4035-4182-8f38-7397eb514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eecc6-f72d-43e1-9307-a1e84f2c1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B0F0D-88B8-468D-90BB-79A390E1367E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840f0c8b-4035-4182-8f38-7397eb514249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EDA6EC-AAED-495F-80D9-E9E5E5260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0D7C7-0674-48F1-8173-48E3E3793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f0c8b-4035-4182-8f38-7397eb514249"/>
    <ds:schemaRef ds:uri="761eecc6-f72d-43e1-9307-a1e84f2c1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37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CF Asty Std</vt:lpstr>
      <vt:lpstr>Courier New</vt:lpstr>
      <vt:lpstr>Helvetica</vt:lpstr>
      <vt:lpstr>NotesEsa</vt:lpstr>
      <vt:lpstr>Office Theme</vt:lpstr>
      <vt:lpstr>Presentazione standard di PowerPoint</vt:lpstr>
      <vt:lpstr>Insert your workshop title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Andromeda  Presentation Template</dc:title>
  <dc:creator>akost</dc:creator>
  <cp:lastModifiedBy>Giorgia Marino</cp:lastModifiedBy>
  <cp:revision>123</cp:revision>
  <dcterms:created xsi:type="dcterms:W3CDTF">2019-09-05T14:49:47Z</dcterms:created>
  <dcterms:modified xsi:type="dcterms:W3CDTF">2021-12-10T12:36:27Z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2019-09-05T00:00:00Z</vt:filetime>
  </property>
  <property fmtid="{D5CDD505-2E9C-101B-9397-08002B2CF9AE}" pid="5" name="ContentTypeId">
    <vt:lpwstr>0x010100A4DC17E23810A949B04D933D7C970140</vt:lpwstr>
  </property>
</Properties>
</file>